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3.jpg" ContentType="image/png"/>
  <Override PartName="/ppt/media/image5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7" r:id="rId10"/>
    <p:sldId id="268" r:id="rId11"/>
    <p:sldId id="269" r:id="rId12"/>
    <p:sldId id="270" r:id="rId13"/>
    <p:sldId id="271" r:id="rId14"/>
    <p:sldId id="273" r:id="rId15"/>
    <p:sldId id="275" r:id="rId16"/>
    <p:sldId id="277" r:id="rId17"/>
    <p:sldId id="279" r:id="rId18"/>
    <p:sldId id="280" r:id="rId19"/>
    <p:sldId id="281" r:id="rId20"/>
    <p:sldId id="283" r:id="rId21"/>
    <p:sldId id="285" r:id="rId22"/>
    <p:sldId id="287" r:id="rId23"/>
    <p:sldId id="289" r:id="rId24"/>
    <p:sldId id="290" r:id="rId25"/>
    <p:sldId id="291" r:id="rId26"/>
    <p:sldId id="293" r:id="rId27"/>
    <p:sldId id="295" r:id="rId28"/>
    <p:sldId id="297" r:id="rId29"/>
    <p:sldId id="299" r:id="rId30"/>
    <p:sldId id="301" r:id="rId31"/>
    <p:sldId id="303" r:id="rId32"/>
    <p:sldId id="304" r:id="rId33"/>
    <p:sldId id="306" r:id="rId34"/>
    <p:sldId id="308" r:id="rId35"/>
    <p:sldId id="310" r:id="rId36"/>
    <p:sldId id="320" r:id="rId37"/>
    <p:sldId id="322" r:id="rId38"/>
    <p:sldId id="324" r:id="rId39"/>
    <p:sldId id="313" r:id="rId40"/>
    <p:sldId id="315" r:id="rId41"/>
    <p:sldId id="31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02" autoAdjust="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52565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0"/>
            <a:ext cx="9108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0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669360"/>
          </a:xfrm>
        </p:spPr>
        <p:txBody>
          <a:bodyPr>
            <a:noAutofit/>
          </a:bodyPr>
          <a:lstStyle/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«Узнаем наш район вместе».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 проекта:  долгосрочный.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 проекта: Дети подготовительной  группы.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  проекта: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Шукюрова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Вусаля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Илхам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 проекта:  МОУ Детский сад № 220.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 реализации: 3 месяц.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 области: 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игровой деятельности детей;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семейной принадлежности, гражданских, патриотических чувств.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свободное общение со взрослыми и детьми;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все компоненты устной речи детей в различных видах деятельности.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Познание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создать условия для реализации проектной деятельности;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продолжать обогащать знания детей о родном районе 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социализация, коммуникация,  чтение  художественной  литературы.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 темы:  все  наши  воспитанники  родились  и  выросли  в городе Волгограде.  Откуда  берутся  истоки  названия  нашего района,  дети  знают  поверхностно,  какое  огромное  значение  имел  он  для  нас  в  годы  Великой  Отечественной  войны  никто  из  подрастающего  поколения  не  знает  и  не  может  предположить,  поэтому  я  взяла  за  смелость  целенаправленно  ознакомить  детей  с  родным  краем. Для успешности работы  посчитала  необходимым  применить проектный метод. Дошкольное детство можно назвать порой ежедневных открытий. Взрослым следует дарить детям радость этих открытий, наполнив их идеологическим и воспитательным содержанием, которые должны способствовать формированию нравственных основ и чувства патриотизма.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5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0"/>
            <a:ext cx="9108504" cy="6741368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 проекта: воспитать  чувство  гордости,  уважения  и  любви  к  родному  краю  через  знакомство  с  историей  этого  края  и  людей ,  участвующих  в  ней.  Формирование  у  детей  чувства  ответственности  за  судьбу   нашего района,  желания трудиться  на  его  благо,  беречь  и  умножать  его  богатства. приобщение  детей  к  культуре  и  традициям  родного  края.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 проекта: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Расширение  и  закрепление  знаний  детей  об  историческом  прошлом  и  настоящем   нашем районе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Тракторозадском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на  материале  иллюстраций,  рассказах  людей,  участвовавших  в  этом,  исторических  памятников,  научной  литературы,  фотографий и т.д.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Воспитание  добрых  чувств,  интереса  к  своему  месту, где  ты  родился  и  вырос.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 эмоционально-ценностного  отношения  к  родному   краю,  своей  семье, улице.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Формирование  желания  сохранять  чистоту  гордости,  восхищения  красотой  родного  края.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Познакомить с именами тех, кто основал и прославил родной  наш район;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Предполагаемый  результат: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Дети  должны  знать  и  называть  место  где  они  родились  и выросли,  предприятия  родного  края  и  их  значимость, достопримечательности.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Сформировать  у  детей  чувство  гордости, ответственности за  свой  край, развить  желание трудиться на его благо, беречь и умножать его богатства.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Обобщить и систематизировать знания о родном крае;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 проектной деятельности: 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Фотоальбом с фотографиями детей и родителей.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реализации  проекта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Беседы  с  детьми  о  крае  в  котором  они  родились. Раскрыть  смысл  пословиц: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"Сердце матери лучше солнца согреет"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"Человек без Родины, что соловей без песни".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"Где родился, там и пригодился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Познакомить  детей  с  историей  возникновения   нашего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Рассматривание картин нашего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Оформление  фотоальбома.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Материалы,  использованные  для  реализации  проекта: картинки,   фотографии детей.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10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19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79220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1598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2880320" cy="6480720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92696"/>
            <a:ext cx="491018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3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0011"/>
            <a:ext cx="4824536" cy="6597351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4352"/>
            <a:ext cx="3240360" cy="666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2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94637"/>
            <a:ext cx="3312368" cy="3850587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94637"/>
            <a:ext cx="4680520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36" y="1052513"/>
            <a:ext cx="6764866" cy="5073650"/>
          </a:xfrm>
        </p:spPr>
      </p:pic>
    </p:spTree>
    <p:extLst>
      <p:ext uri="{BB962C8B-B14F-4D97-AF65-F5344CB8AC3E}">
        <p14:creationId xmlns:p14="http://schemas.microsoft.com/office/powerpoint/2010/main" val="2231364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0831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7408862" cy="5832648"/>
          </a:xfrm>
        </p:spPr>
      </p:pic>
    </p:spTree>
    <p:extLst>
      <p:ext uri="{BB962C8B-B14F-4D97-AF65-F5344CB8AC3E}">
        <p14:creationId xmlns:p14="http://schemas.microsoft.com/office/powerpoint/2010/main" val="1994191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332656"/>
            <a:ext cx="7408862" cy="6525344"/>
          </a:xfrm>
        </p:spPr>
      </p:pic>
    </p:spTree>
    <p:extLst>
      <p:ext uri="{BB962C8B-B14F-4D97-AF65-F5344CB8AC3E}">
        <p14:creationId xmlns:p14="http://schemas.microsoft.com/office/powerpoint/2010/main" val="138356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4075509" cy="5837862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4664"/>
            <a:ext cx="4248472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15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4248472" cy="3744416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28800"/>
            <a:ext cx="432047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31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0"/>
            <a:ext cx="3788835" cy="4536504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8800"/>
            <a:ext cx="3363567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42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3935860" cy="4293096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700808"/>
            <a:ext cx="467109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9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12" y="981075"/>
            <a:ext cx="7275913" cy="5145088"/>
          </a:xfrm>
        </p:spPr>
      </p:pic>
    </p:spTree>
    <p:extLst>
      <p:ext uri="{BB962C8B-B14F-4D97-AF65-F5344CB8AC3E}">
        <p14:creationId xmlns:p14="http://schemas.microsoft.com/office/powerpoint/2010/main" val="1875263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61747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3967162" cy="5721499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24744"/>
            <a:ext cx="4536504" cy="55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01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06821"/>
            <a:ext cx="4824536" cy="4914546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2816"/>
            <a:ext cx="3456384" cy="49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17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74" y="1772816"/>
            <a:ext cx="4856696" cy="3996443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72816"/>
            <a:ext cx="3398510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26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29717"/>
            <a:ext cx="3528392" cy="5378612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40768"/>
            <a:ext cx="3512851" cy="536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992888" cy="6120680"/>
          </a:xfrm>
        </p:spPr>
      </p:pic>
    </p:spTree>
    <p:extLst>
      <p:ext uri="{BB962C8B-B14F-4D97-AF65-F5344CB8AC3E}">
        <p14:creationId xmlns:p14="http://schemas.microsoft.com/office/powerpoint/2010/main" val="3004302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12837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3421416" cy="5328592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270034"/>
            <a:ext cx="3528392" cy="53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5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4919867" cy="3705275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204863"/>
            <a:ext cx="3048986" cy="406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75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51886"/>
            <a:ext cx="3500332" cy="4668021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840" y="1988840"/>
            <a:ext cx="3491651" cy="465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36845"/>
            <a:ext cx="3456384" cy="4608512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092" y="2036845"/>
            <a:ext cx="3384377" cy="451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24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23454"/>
            <a:ext cx="3608487" cy="4811316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00808"/>
            <a:ext cx="3625472" cy="483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30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4020741" cy="5360988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32657"/>
            <a:ext cx="4020741" cy="536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54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1062213"/>
            <a:ext cx="7408862" cy="4766912"/>
          </a:xfrm>
        </p:spPr>
      </p:pic>
    </p:spTree>
    <p:extLst>
      <p:ext uri="{BB962C8B-B14F-4D97-AF65-F5344CB8AC3E}">
        <p14:creationId xmlns:p14="http://schemas.microsoft.com/office/powerpoint/2010/main" val="562667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45842"/>
            <a:ext cx="3703693" cy="4279502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04864"/>
            <a:ext cx="360040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38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04864"/>
            <a:ext cx="4705273" cy="3542793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32856"/>
            <a:ext cx="3240360" cy="37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80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70442"/>
            <a:ext cx="2600647" cy="4623374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700808"/>
            <a:ext cx="3534873" cy="471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29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06505"/>
            <a:ext cx="5184578" cy="3888433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79" y="1844824"/>
            <a:ext cx="3238475" cy="431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02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4896544" cy="4320480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16832"/>
            <a:ext cx="3319016" cy="442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976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021792" cy="4756000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511" y="1628800"/>
            <a:ext cx="4452149" cy="48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219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596302"/>
            <a:ext cx="2048248" cy="4873418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96302"/>
            <a:ext cx="3233439" cy="478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43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693" y="2038225"/>
            <a:ext cx="5256584" cy="4070217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80661"/>
            <a:ext cx="3816424" cy="518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8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24743"/>
            <a:ext cx="2952328" cy="560583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39" y="1124744"/>
            <a:ext cx="3195053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078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056" y="1883718"/>
            <a:ext cx="5426256" cy="4289041"/>
          </a:xfr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40768"/>
            <a:ext cx="3594693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730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361</TotalTime>
  <Words>319</Words>
  <Application>Microsoft Office PowerPoint</Application>
  <PresentationFormat>Экран (4:3)</PresentationFormat>
  <Paragraphs>42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Вусаля</dc:creator>
  <cp:lastModifiedBy>Вусаля</cp:lastModifiedBy>
  <cp:revision>26</cp:revision>
  <cp:lastPrinted>2025-12-10T20:51:40Z</cp:lastPrinted>
  <dcterms:created xsi:type="dcterms:W3CDTF">2025-12-07T12:50:28Z</dcterms:created>
  <dcterms:modified xsi:type="dcterms:W3CDTF">2025-12-10T20:54:14Z</dcterms:modified>
</cp:coreProperties>
</file>